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4780329-A230-44D5-BDB2-20A4090954EC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E00C98B-EA84-4355-A453-0C7DE9D743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B5F2B-D2CC-4B00-8867-FA08E6E7F1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9815C-8F6B-4E5A-8989-950BAD931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Science and New Hypotheses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Attempt to form hypotheses for the following: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Stars Twinkle.</a:t>
            </a:r>
          </a:p>
          <a:p>
            <a:r>
              <a:rPr lang="en-US" dirty="0" smtClean="0"/>
              <a:t>Birds sing.</a:t>
            </a:r>
          </a:p>
          <a:p>
            <a:r>
              <a:rPr lang="en-US" dirty="0" smtClean="0"/>
              <a:t>Air is </a:t>
            </a:r>
            <a:r>
              <a:rPr lang="en-US" dirty="0" err="1" smtClean="0"/>
              <a:t>odourless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Turtles can find the same beach on the same night of the year in order to lay eggs, year after year.</a:t>
            </a:r>
          </a:p>
          <a:p>
            <a:r>
              <a:rPr lang="en-US" dirty="0" smtClean="0"/>
              <a:t>Berries taste good.</a:t>
            </a:r>
          </a:p>
          <a:p>
            <a:r>
              <a:rPr lang="en-US" dirty="0" smtClean="0"/>
              <a:t>Human children like cuddly toys.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your hypotheses testable?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a practical test to…test…the hypothesis.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Find fault in others’ attempts.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Suppose your test fails.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 up with another testable hypothesis.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scientists make new hypotheses?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been argued that the most creative human </a:t>
            </a:r>
            <a:r>
              <a:rPr lang="en-US" smtClean="0"/>
              <a:t>minds </a:t>
            </a:r>
            <a:r>
              <a:rPr lang="en-US" smtClean="0"/>
              <a:t>belong (</a:t>
            </a:r>
            <a:r>
              <a:rPr lang="en-US" dirty="0" err="1" smtClean="0"/>
              <a:t>ed</a:t>
            </a:r>
            <a:r>
              <a:rPr lang="en-US" dirty="0" smtClean="0"/>
              <a:t>) to scientists. Do you agree?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115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Science and New Hypotheses</vt:lpstr>
      <vt:lpstr>Attempt to form hypotheses for the following:</vt:lpstr>
      <vt:lpstr>Are your hypotheses testable?</vt:lpstr>
      <vt:lpstr>Suppose your test fails.</vt:lpstr>
      <vt:lpstr>Slide 5</vt:lpstr>
      <vt:lpstr>CREATIVITY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Valued Acer Customer</dc:creator>
  <cp:lastModifiedBy>Valued Acer Customer</cp:lastModifiedBy>
  <cp:revision>30</cp:revision>
  <dcterms:created xsi:type="dcterms:W3CDTF">2011-10-03T05:52:49Z</dcterms:created>
  <dcterms:modified xsi:type="dcterms:W3CDTF">2011-10-03T11:05:28Z</dcterms:modified>
</cp:coreProperties>
</file>